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839" y="3387923"/>
            <a:ext cx="745712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🏟️</a:t>
            </a:r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Sports Dashboard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853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Competitions &amp; Complexes Visualization using Streamlit and MySQL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8771"/>
            <a:ext cx="563249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📌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915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789158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058954"/>
            <a:ext cx="28261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55449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 dynamic dashboard utilizing Streamlit for real-time data exploration.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78915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789158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3058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355449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competition and complex data from MySQL (CSV), ensuring robust data handling.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82965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829651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5099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Visualizations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59498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Visualized competition types, gender distribution, and venues per complex for clear insights.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965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829651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5099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59498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interactive filters for users to explore specific data subsets instantly.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0727"/>
            <a:ext cx="629245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🛠️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Tools &amp; Technologies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4111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3831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3.10+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878693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programming language for backend logic and data processing.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24111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3388" y="23831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53388" y="2878693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for rapid development and deployment of the interactive web application.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24111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71440" y="23831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Libraries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71440" y="2878693"/>
            <a:ext cx="322123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Pandas, Seaborn, and Matplotlib for efficient data manipulation and compelling visualizations.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0919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5336" y="51512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35336" y="5646777"/>
            <a:ext cx="322123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Utilized for persistent storage and management of the competitions and complexes datasets.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500919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53388" y="51512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53388" y="5646777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collaborative version control, code hosting, and project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704" y="384810"/>
            <a:ext cx="2798683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Data Description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89704" y="1039535"/>
            <a:ext cx="1679138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Competitions Dataset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89704" y="1368266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Contains detailed information about various sports competitions.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89704" y="1665565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Unique identifier for each competition.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89704" y="1897380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name: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Name of the competition.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89704" y="2129195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Category of the competition (e.g., league, tournament).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89704" y="2361009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gender: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Gender of participants (e.g., male, female, mixed).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89704" y="2592824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category: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Broader classification of the competition.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89704" y="2824639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parent_id: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Links to a parent competition if applicable.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467838" y="1039535"/>
            <a:ext cx="1679138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Complexes Dataset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67838" y="1368266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data on sports complexes and their associated venues.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67838" y="1665565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Unique identifier for each complex.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467838" y="1897380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complex_name: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Name of the sports complex.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7467838" y="2129195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venues: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Normalized list of venues within the complex.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67838" y="2361009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timezone: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Timezone of the complex's location.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7838" y="2592824"/>
            <a:ext cx="668047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country: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Country where the complex is located.</a:t>
            </a:r>
            <a:endParaRPr lang="en-US" sz="9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838" y="2916793"/>
            <a:ext cx="6680478" cy="66804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2440"/>
            <a:ext cx="6026587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✨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Dashboard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12827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2875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Competition Filters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370540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 competitions by type (e.g., league, cup) and gender (male, female, mixed).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612827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97949" y="2875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Venue Filters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3370540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Efficiently filter venues by specific complex names to narrow down locations.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612827"/>
            <a:ext cx="4158853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5999" y="2875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Tables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3370540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 raw competition and venue data in interactive, sortable tables.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21104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9899" y="52832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9899" y="5778817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Insightful bar, pie, and count plots for category distribution.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21104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97033" y="52832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Design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97033" y="5778817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responsive and user-friendly interface for seamless data exploration.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4517"/>
            <a:ext cx="563249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📁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Folder Structure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34327"/>
            <a:ext cx="4831556" cy="483155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60783" y="2234327"/>
            <a:ext cx="7539395" cy="3040023"/>
          </a:xfrm>
          <a:prstGeom prst="roundRect">
            <a:avLst>
              <a:gd name="adj" fmla="val 11811"/>
            </a:avLst>
          </a:prstGeom>
          <a:solidFill>
            <a:srgbClr val="E6E6F2"/>
          </a:solidFill>
          <a:ln/>
        </p:spPr>
      </p:sp>
      <p:sp>
        <p:nvSpPr>
          <p:cNvPr id="5" name="Shape 2"/>
          <p:cNvSpPr/>
          <p:nvPr/>
        </p:nvSpPr>
        <p:spPr>
          <a:xfrm>
            <a:off x="6248876" y="2234327"/>
            <a:ext cx="7563207" cy="3040023"/>
          </a:xfrm>
          <a:prstGeom prst="roundRect">
            <a:avLst>
              <a:gd name="adj" fmla="val 1181"/>
            </a:avLst>
          </a:prstGeom>
          <a:solidFill>
            <a:srgbClr val="E6E6F2"/>
          </a:solidFill>
          <a:ln/>
        </p:spPr>
      </p:sp>
      <p:sp>
        <p:nvSpPr>
          <p:cNvPr id="6" name="Text 3"/>
          <p:cNvSpPr/>
          <p:nvPr/>
        </p:nvSpPr>
        <p:spPr>
          <a:xfrm>
            <a:off x="6488192" y="2413754"/>
            <a:ext cx="708457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sports_dashboard/├── app.py├── requirements.txt├── README.md├── SQL Data for Competitions table Answers.csv└── SQL Data for Complexes table Answers.csv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60783" y="5543550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structured layout ensures easy navigation and organization of project files, separating application logic, dependencies, documentation, and data sources for clarity and maintainability.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7849"/>
            <a:ext cx="6840974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🚀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How to Run the Project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37209"/>
            <a:ext cx="6387703" cy="239316"/>
          </a:xfrm>
          <a:prstGeom prst="roundRect">
            <a:avLst>
              <a:gd name="adj" fmla="val 15004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7039" y="2915841"/>
            <a:ext cx="3012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Clone the Repository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411379"/>
            <a:ext cx="590907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Obtain the project files by cloning the GitHub repository or extracting the provided ZIP archive to your local machine.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04854" y="2078236"/>
            <a:ext cx="6387822" cy="239316"/>
          </a:xfrm>
          <a:prstGeom prst="roundRect">
            <a:avLst>
              <a:gd name="adj" fmla="val 15004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4170" y="2556867"/>
            <a:ext cx="29916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Install Dependencies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4170" y="3052405"/>
            <a:ext cx="590919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Navigate to the project directory in your terminal and run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install -r requirements.txt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install all necessary Python libraries.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338167"/>
            <a:ext cx="6387703" cy="239316"/>
          </a:xfrm>
          <a:prstGeom prst="roundRect">
            <a:avLst>
              <a:gd name="adj" fmla="val 15004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77039" y="5816798"/>
            <a:ext cx="3187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Run the Streamlit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6312337"/>
            <a:ext cx="590907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 the command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run app.py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from the project directory to launch the dashboard.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04854" y="4979194"/>
            <a:ext cx="6387822" cy="239316"/>
          </a:xfrm>
          <a:prstGeom prst="roundRect">
            <a:avLst>
              <a:gd name="adj" fmla="val 15004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4170" y="5457825"/>
            <a:ext cx="31705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 Access the Dashboard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4170" y="5953363"/>
            <a:ext cx="590919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your web browser and navigate to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http://localhost:8501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view and interact with the live dashboard.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11178"/>
            <a:ext cx="5069205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✅</a:t>
            </a:r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Conclusion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37724" y="4675584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Sports Dashboard Project demonstrates a successful application of modern data visualization and web development tools. This dashboard provides valuable insights into sports competitions and complexes, built on real-world data.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5607010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developed an interactive sports dashboard leveraging Streamlit.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37724" y="6026944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Utilized realistic competition and venue data for comprehensive analysis.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37724" y="6446877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facilitated rapid development of user-friendly visualizations.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37724" y="6866811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is ready for deployment or extension with real-time API integrations.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2025-07-25T16:09:18Z</dcterms:created>
  <dcterms:modified xsi:type="dcterms:W3CDTF">2025-07-25T16:09:18Z</dcterms:modified>
</cp:coreProperties>
</file>